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256" r:id="rId2"/>
    <p:sldId id="403" r:id="rId3"/>
    <p:sldId id="336" r:id="rId4"/>
    <p:sldId id="275" r:id="rId5"/>
    <p:sldId id="479" r:id="rId6"/>
    <p:sldId id="480" r:id="rId7"/>
    <p:sldId id="441" r:id="rId8"/>
    <p:sldId id="444" r:id="rId9"/>
    <p:sldId id="339" r:id="rId10"/>
    <p:sldId id="340" r:id="rId11"/>
    <p:sldId id="445" r:id="rId12"/>
    <p:sldId id="446" r:id="rId13"/>
    <p:sldId id="447" r:id="rId14"/>
    <p:sldId id="467" r:id="rId15"/>
    <p:sldId id="468" r:id="rId16"/>
    <p:sldId id="469" r:id="rId17"/>
    <p:sldId id="470" r:id="rId18"/>
    <p:sldId id="473" r:id="rId19"/>
    <p:sldId id="475" r:id="rId20"/>
    <p:sldId id="474" r:id="rId21"/>
    <p:sldId id="472" r:id="rId22"/>
    <p:sldId id="476" r:id="rId23"/>
    <p:sldId id="477" r:id="rId24"/>
    <p:sldId id="483" r:id="rId25"/>
    <p:sldId id="484" r:id="rId26"/>
    <p:sldId id="439" r:id="rId27"/>
    <p:sldId id="338" r:id="rId28"/>
    <p:sldId id="440" r:id="rId29"/>
    <p:sldId id="443" r:id="rId30"/>
    <p:sldId id="257" r:id="rId31"/>
    <p:sldId id="258" r:id="rId32"/>
    <p:sldId id="259" r:id="rId33"/>
    <p:sldId id="260" r:id="rId34"/>
    <p:sldId id="442" r:id="rId35"/>
    <p:sldId id="47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405" autoAdjust="0"/>
  </p:normalViewPr>
  <p:slideViewPr>
    <p:cSldViewPr snapToGrid="0" snapToObjects="1">
      <p:cViewPr varScale="1">
        <p:scale>
          <a:sx n="126" d="100"/>
          <a:sy n="126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98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July 16,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219E18-A971-1A46-A901-4B19B43BCA29}"/>
              </a:ext>
            </a:extLst>
          </p:cNvPr>
          <p:cNvGraphicFramePr>
            <a:graphicFrameLocks noGrp="1"/>
          </p:cNvGraphicFramePr>
          <p:nvPr/>
        </p:nvGraphicFramePr>
        <p:xfrm>
          <a:off x="1116794" y="842453"/>
          <a:ext cx="10647115" cy="5584030"/>
        </p:xfrm>
        <a:graphic>
          <a:graphicData uri="http://schemas.openxmlformats.org/drawingml/2006/table">
            <a:tbl>
              <a:tblPr/>
              <a:tblGrid>
                <a:gridCol w="2129419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258848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July 16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Session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1" i="0" u="none" strike="noStrike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Instructor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8272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- 1:30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Instructor Introductions, Introduction to technology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1:30 pm - 2:15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Introduction to R and </a:t>
                      </a:r>
                      <a:r>
                        <a:rPr lang="en-US" sz="14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Joe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2:30 pm - 3:15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Reproducible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3:30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Stephan Kadauke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594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July 17 2020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1:00 pm - 2:30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Amrom Obstfeld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2:45 pm - 4:15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Statistical Analysis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Dan Herman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594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4:30 pm - 5:00 pm</a:t>
                      </a:r>
                      <a:endParaRPr lang="en-US" sz="14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4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D5395-FEF7-3545-9398-978AACD4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0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</a:t>
            </a: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2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dirty="0"/>
              <a:t> and </a:t>
            </a:r>
            <a:r>
              <a:rPr lang="en-US" i="1" dirty="0" err="1"/>
              <a:t>plotly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99052" y="2929127"/>
            <a:ext cx="11170219" cy="1026248"/>
            <a:chOff x="1770321" y="3162924"/>
            <a:chExt cx="8400507" cy="10262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),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dependencies = TRUE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581143"/>
            <a:ext cx="11170219" cy="1102447"/>
            <a:chOff x="1770321" y="3162924"/>
            <a:chExt cx="8400507" cy="11024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1024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6174</TotalTime>
  <Words>1200</Words>
  <Application>Microsoft Macintosh PowerPoint</Application>
  <PresentationFormat>Widescreen</PresentationFormat>
  <Paragraphs>171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Interactive tables with one line</vt:lpstr>
      <vt:lpstr>datatable example</vt:lpstr>
      <vt:lpstr>Your Turn #3</vt:lpstr>
      <vt:lpstr>Your Turn #4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70</cp:revision>
  <cp:lastPrinted>2019-04-19T05:58:35Z</cp:lastPrinted>
  <dcterms:created xsi:type="dcterms:W3CDTF">2019-04-18T16:34:04Z</dcterms:created>
  <dcterms:modified xsi:type="dcterms:W3CDTF">2021-07-09T06:01:55Z</dcterms:modified>
</cp:coreProperties>
</file>